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F31"/>
    <a:srgbClr val="F67D5E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-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095" y="4796818"/>
            <a:ext cx="6332596" cy="590931"/>
          </a:xfr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50579"/>
              </p:ext>
            </p:extLst>
          </p:nvPr>
        </p:nvGraphicFramePr>
        <p:xfrm>
          <a:off x="1833828" y="2574966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867065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73185" y="1867066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982987"/>
              </p:ext>
            </p:extLst>
          </p:nvPr>
        </p:nvGraphicFramePr>
        <p:xfrm>
          <a:off x="7173185" y="2610465"/>
          <a:ext cx="3862550" cy="868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83100"/>
              </p:ext>
            </p:extLst>
          </p:nvPr>
        </p:nvGraphicFramePr>
        <p:xfrm>
          <a:off x="7173185" y="4782041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73185" y="4130356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72885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87415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96160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9006773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5905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7418" y="6103055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7480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8160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pic>
        <p:nvPicPr>
          <p:cNvPr id="1026" name="Picture 2" descr="ARDUINO NANO: Arduino Nano V3, ATmega 328, Mini USB at ...">
            <a:extLst>
              <a:ext uri="{FF2B5EF4-FFF2-40B4-BE49-F238E27FC236}">
                <a16:creationId xmlns:a16="http://schemas.microsoft.com/office/drawing/2014/main" id="{13B579BB-4717-4E16-9F64-469A2988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77" y="1558863"/>
            <a:ext cx="3140630" cy="24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540434" y="1273220"/>
            <a:ext cx="240486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 Nano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756688" y="1987727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888196" y="52592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5051341" y="2720157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646" y="4183626"/>
            <a:ext cx="4522838" cy="2674374"/>
          </a:xfrm>
          <a:solidFill>
            <a:schemeClr val="bg1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F915-DC69-4706-A0FF-763ED658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7" y="1753351"/>
            <a:ext cx="3746318" cy="4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22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EB903-E0E7-4099-9864-37F6F54F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BAAF-1F0B-4168-8817-14CB8BF7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63DF-9C6C-43EE-9A23-46D9128C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5A33-F0CC-4FAF-945A-3F2B3A7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235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Demo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36</cp:revision>
  <dcterms:created xsi:type="dcterms:W3CDTF">2022-01-27T14:42:00Z</dcterms:created>
  <dcterms:modified xsi:type="dcterms:W3CDTF">2022-01-29T11:01:30Z</dcterms:modified>
</cp:coreProperties>
</file>